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5"/>
  </p:notesMasterIdLst>
  <p:sldIdLst>
    <p:sldId id="256" r:id="rId5"/>
    <p:sldId id="257" r:id="rId6"/>
    <p:sldId id="258" r:id="rId7"/>
    <p:sldId id="259" r:id="rId8"/>
    <p:sldId id="260" r:id="rId9"/>
    <p:sldId id="261" r:id="rId10"/>
    <p:sldId id="262" r:id="rId11"/>
    <p:sldId id="263" r:id="rId12"/>
    <p:sldId id="264" r:id="rId13"/>
    <p:sldId id="336"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37"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F7AE79-4838-4072-B5FD-2581D15503E8}" v="6" dt="2021-04-16T18:16:53.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42" autoAdjust="0"/>
    <p:restoredTop sz="90943" autoAdjust="0"/>
  </p:normalViewPr>
  <p:slideViewPr>
    <p:cSldViewPr snapToGrid="0">
      <p:cViewPr varScale="1">
        <p:scale>
          <a:sx n="52" d="100"/>
          <a:sy n="52" d="100"/>
        </p:scale>
        <p:origin x="12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6/11/relationships/changesInfo" Target="changesInfos/changesInfo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alena Wos" userId="93ce9825-11a0-427d-b0d9-fa654a6873ce" providerId="ADAL" clId="{91F7AE79-4838-4072-B5FD-2581D15503E8}"/>
    <pc:docChg chg="custSel modSld">
      <pc:chgData name="Magdalena Wos" userId="93ce9825-11a0-427d-b0d9-fa654a6873ce" providerId="ADAL" clId="{91F7AE79-4838-4072-B5FD-2581D15503E8}" dt="2021-04-16T18:17:04.367" v="151" actId="1037"/>
      <pc:docMkLst>
        <pc:docMk/>
      </pc:docMkLst>
      <pc:sldChg chg="addSp delSp modSp mod setBg">
        <pc:chgData name="Magdalena Wos" userId="93ce9825-11a0-427d-b0d9-fa654a6873ce" providerId="ADAL" clId="{91F7AE79-4838-4072-B5FD-2581D15503E8}" dt="2021-04-16T18:15:25.445" v="24" actId="1037"/>
        <pc:sldMkLst>
          <pc:docMk/>
          <pc:sldMk cId="2512470686" sldId="315"/>
        </pc:sldMkLst>
        <pc:spChg chg="add">
          <ac:chgData name="Magdalena Wos" userId="93ce9825-11a0-427d-b0d9-fa654a6873ce" providerId="ADAL" clId="{91F7AE79-4838-4072-B5FD-2581D15503E8}" dt="2021-04-16T18:15:07.651" v="4" actId="26606"/>
          <ac:spMkLst>
            <pc:docMk/>
            <pc:sldMk cId="2512470686" sldId="315"/>
            <ac:spMk id="9" creationId="{42A4FC2C-047E-45A5-965D-8E1E3BF09BC6}"/>
          </ac:spMkLst>
        </pc:spChg>
        <pc:picChg chg="del">
          <ac:chgData name="Magdalena Wos" userId="93ce9825-11a0-427d-b0d9-fa654a6873ce" providerId="ADAL" clId="{91F7AE79-4838-4072-B5FD-2581D15503E8}" dt="2021-04-16T18:15:05.030" v="0" actId="478"/>
          <ac:picMkLst>
            <pc:docMk/>
            <pc:sldMk cId="2512470686" sldId="315"/>
            <ac:picMk id="2" creationId="{00000000-0000-0000-0000-000000000000}"/>
          </ac:picMkLst>
        </pc:picChg>
        <pc:picChg chg="add mod">
          <ac:chgData name="Magdalena Wos" userId="93ce9825-11a0-427d-b0d9-fa654a6873ce" providerId="ADAL" clId="{91F7AE79-4838-4072-B5FD-2581D15503E8}" dt="2021-04-16T18:15:25.445" v="24" actId="1037"/>
          <ac:picMkLst>
            <pc:docMk/>
            <pc:sldMk cId="2512470686" sldId="315"/>
            <ac:picMk id="4" creationId="{16CAB0A1-CFC6-48CB-9880-A1A2E395EA67}"/>
          </ac:picMkLst>
        </pc:picChg>
      </pc:sldChg>
      <pc:sldChg chg="addSp delSp modSp mod setBg">
        <pc:chgData name="Magdalena Wos" userId="93ce9825-11a0-427d-b0d9-fa654a6873ce" providerId="ADAL" clId="{91F7AE79-4838-4072-B5FD-2581D15503E8}" dt="2021-04-16T18:15:49.314" v="49" actId="1037"/>
        <pc:sldMkLst>
          <pc:docMk/>
          <pc:sldMk cId="2231951122" sldId="328"/>
        </pc:sldMkLst>
        <pc:spChg chg="add">
          <ac:chgData name="Magdalena Wos" userId="93ce9825-11a0-427d-b0d9-fa654a6873ce" providerId="ADAL" clId="{91F7AE79-4838-4072-B5FD-2581D15503E8}" dt="2021-04-16T18:15:40.936" v="29" actId="26606"/>
          <ac:spMkLst>
            <pc:docMk/>
            <pc:sldMk cId="2231951122" sldId="328"/>
            <ac:spMk id="9" creationId="{42A4FC2C-047E-45A5-965D-8E1E3BF09BC6}"/>
          </ac:spMkLst>
        </pc:spChg>
        <pc:picChg chg="del">
          <ac:chgData name="Magdalena Wos" userId="93ce9825-11a0-427d-b0d9-fa654a6873ce" providerId="ADAL" clId="{91F7AE79-4838-4072-B5FD-2581D15503E8}" dt="2021-04-16T18:15:38.002" v="25" actId="478"/>
          <ac:picMkLst>
            <pc:docMk/>
            <pc:sldMk cId="2231951122" sldId="328"/>
            <ac:picMk id="2" creationId="{00000000-0000-0000-0000-000000000000}"/>
          </ac:picMkLst>
        </pc:picChg>
        <pc:picChg chg="add mod">
          <ac:chgData name="Magdalena Wos" userId="93ce9825-11a0-427d-b0d9-fa654a6873ce" providerId="ADAL" clId="{91F7AE79-4838-4072-B5FD-2581D15503E8}" dt="2021-04-16T18:15:49.314" v="49" actId="1037"/>
          <ac:picMkLst>
            <pc:docMk/>
            <pc:sldMk cId="2231951122" sldId="328"/>
            <ac:picMk id="4" creationId="{4EE616BE-B40E-4A3A-B8BD-1799C274F068}"/>
          </ac:picMkLst>
        </pc:picChg>
      </pc:sldChg>
      <pc:sldChg chg="addSp delSp modSp mod setBg">
        <pc:chgData name="Magdalena Wos" userId="93ce9825-11a0-427d-b0d9-fa654a6873ce" providerId="ADAL" clId="{91F7AE79-4838-4072-B5FD-2581D15503E8}" dt="2021-04-16T18:16:07.759" v="73" actId="1035"/>
        <pc:sldMkLst>
          <pc:docMk/>
          <pc:sldMk cId="2351568523" sldId="329"/>
        </pc:sldMkLst>
        <pc:spChg chg="add">
          <ac:chgData name="Magdalena Wos" userId="93ce9825-11a0-427d-b0d9-fa654a6873ce" providerId="ADAL" clId="{91F7AE79-4838-4072-B5FD-2581D15503E8}" dt="2021-04-16T18:16:00.236" v="54" actId="26606"/>
          <ac:spMkLst>
            <pc:docMk/>
            <pc:sldMk cId="2351568523" sldId="329"/>
            <ac:spMk id="9" creationId="{42A4FC2C-047E-45A5-965D-8E1E3BF09BC6}"/>
          </ac:spMkLst>
        </pc:spChg>
        <pc:picChg chg="del">
          <ac:chgData name="Magdalena Wos" userId="93ce9825-11a0-427d-b0d9-fa654a6873ce" providerId="ADAL" clId="{91F7AE79-4838-4072-B5FD-2581D15503E8}" dt="2021-04-16T18:15:57.882" v="50" actId="478"/>
          <ac:picMkLst>
            <pc:docMk/>
            <pc:sldMk cId="2351568523" sldId="329"/>
            <ac:picMk id="2" creationId="{00000000-0000-0000-0000-000000000000}"/>
          </ac:picMkLst>
        </pc:picChg>
        <pc:picChg chg="add mod">
          <ac:chgData name="Magdalena Wos" userId="93ce9825-11a0-427d-b0d9-fa654a6873ce" providerId="ADAL" clId="{91F7AE79-4838-4072-B5FD-2581D15503E8}" dt="2021-04-16T18:16:07.759" v="73" actId="1035"/>
          <ac:picMkLst>
            <pc:docMk/>
            <pc:sldMk cId="2351568523" sldId="329"/>
            <ac:picMk id="4" creationId="{12C57D67-9684-4FE7-96B5-7AA968B1A6A6}"/>
          </ac:picMkLst>
        </pc:picChg>
      </pc:sldChg>
      <pc:sldChg chg="addSp delSp modSp mod setBg">
        <pc:chgData name="Magdalena Wos" userId="93ce9825-11a0-427d-b0d9-fa654a6873ce" providerId="ADAL" clId="{91F7AE79-4838-4072-B5FD-2581D15503E8}" dt="2021-04-16T18:16:26.996" v="99" actId="1037"/>
        <pc:sldMkLst>
          <pc:docMk/>
          <pc:sldMk cId="1280413608" sldId="330"/>
        </pc:sldMkLst>
        <pc:spChg chg="add">
          <ac:chgData name="Magdalena Wos" userId="93ce9825-11a0-427d-b0d9-fa654a6873ce" providerId="ADAL" clId="{91F7AE79-4838-4072-B5FD-2581D15503E8}" dt="2021-04-16T18:16:18.750" v="78" actId="26606"/>
          <ac:spMkLst>
            <pc:docMk/>
            <pc:sldMk cId="1280413608" sldId="330"/>
            <ac:spMk id="9" creationId="{42A4FC2C-047E-45A5-965D-8E1E3BF09BC6}"/>
          </ac:spMkLst>
        </pc:spChg>
        <pc:picChg chg="del">
          <ac:chgData name="Magdalena Wos" userId="93ce9825-11a0-427d-b0d9-fa654a6873ce" providerId="ADAL" clId="{91F7AE79-4838-4072-B5FD-2581D15503E8}" dt="2021-04-16T18:16:15.702" v="74" actId="478"/>
          <ac:picMkLst>
            <pc:docMk/>
            <pc:sldMk cId="1280413608" sldId="330"/>
            <ac:picMk id="2" creationId="{00000000-0000-0000-0000-000000000000}"/>
          </ac:picMkLst>
        </pc:picChg>
        <pc:picChg chg="add mod">
          <ac:chgData name="Magdalena Wos" userId="93ce9825-11a0-427d-b0d9-fa654a6873ce" providerId="ADAL" clId="{91F7AE79-4838-4072-B5FD-2581D15503E8}" dt="2021-04-16T18:16:26.996" v="99" actId="1037"/>
          <ac:picMkLst>
            <pc:docMk/>
            <pc:sldMk cId="1280413608" sldId="330"/>
            <ac:picMk id="4" creationId="{B6E1CFBF-9E00-4396-BE89-1A83375DFE5B}"/>
          </ac:picMkLst>
        </pc:picChg>
      </pc:sldChg>
      <pc:sldChg chg="addSp delSp modSp mod setBg">
        <pc:chgData name="Magdalena Wos" userId="93ce9825-11a0-427d-b0d9-fa654a6873ce" providerId="ADAL" clId="{91F7AE79-4838-4072-B5FD-2581D15503E8}" dt="2021-04-16T18:16:47.012" v="126" actId="1037"/>
        <pc:sldMkLst>
          <pc:docMk/>
          <pc:sldMk cId="620865584" sldId="331"/>
        </pc:sldMkLst>
        <pc:spChg chg="add">
          <ac:chgData name="Magdalena Wos" userId="93ce9825-11a0-427d-b0d9-fa654a6873ce" providerId="ADAL" clId="{91F7AE79-4838-4072-B5FD-2581D15503E8}" dt="2021-04-16T18:16:38.489" v="104" actId="26606"/>
          <ac:spMkLst>
            <pc:docMk/>
            <pc:sldMk cId="620865584" sldId="331"/>
            <ac:spMk id="9" creationId="{42A4FC2C-047E-45A5-965D-8E1E3BF09BC6}"/>
          </ac:spMkLst>
        </pc:spChg>
        <pc:picChg chg="del">
          <ac:chgData name="Magdalena Wos" userId="93ce9825-11a0-427d-b0d9-fa654a6873ce" providerId="ADAL" clId="{91F7AE79-4838-4072-B5FD-2581D15503E8}" dt="2021-04-16T18:16:35.625" v="100" actId="478"/>
          <ac:picMkLst>
            <pc:docMk/>
            <pc:sldMk cId="620865584" sldId="331"/>
            <ac:picMk id="2" creationId="{00000000-0000-0000-0000-000000000000}"/>
          </ac:picMkLst>
        </pc:picChg>
        <pc:picChg chg="add mod">
          <ac:chgData name="Magdalena Wos" userId="93ce9825-11a0-427d-b0d9-fa654a6873ce" providerId="ADAL" clId="{91F7AE79-4838-4072-B5FD-2581D15503E8}" dt="2021-04-16T18:16:47.012" v="126" actId="1037"/>
          <ac:picMkLst>
            <pc:docMk/>
            <pc:sldMk cId="620865584" sldId="331"/>
            <ac:picMk id="4" creationId="{BB3DFF61-9BF5-49CA-8EAD-6519B230E4C4}"/>
          </ac:picMkLst>
        </pc:picChg>
      </pc:sldChg>
      <pc:sldChg chg="addSp delSp modSp mod setBg">
        <pc:chgData name="Magdalena Wos" userId="93ce9825-11a0-427d-b0d9-fa654a6873ce" providerId="ADAL" clId="{91F7AE79-4838-4072-B5FD-2581D15503E8}" dt="2021-04-16T18:17:04.367" v="151" actId="1037"/>
        <pc:sldMkLst>
          <pc:docMk/>
          <pc:sldMk cId="1637273065" sldId="332"/>
        </pc:sldMkLst>
        <pc:spChg chg="add">
          <ac:chgData name="Magdalena Wos" userId="93ce9825-11a0-427d-b0d9-fa654a6873ce" providerId="ADAL" clId="{91F7AE79-4838-4072-B5FD-2581D15503E8}" dt="2021-04-16T18:16:55.873" v="131" actId="26606"/>
          <ac:spMkLst>
            <pc:docMk/>
            <pc:sldMk cId="1637273065" sldId="332"/>
            <ac:spMk id="9" creationId="{42A4FC2C-047E-45A5-965D-8E1E3BF09BC6}"/>
          </ac:spMkLst>
        </pc:spChg>
        <pc:picChg chg="del">
          <ac:chgData name="Magdalena Wos" userId="93ce9825-11a0-427d-b0d9-fa654a6873ce" providerId="ADAL" clId="{91F7AE79-4838-4072-B5FD-2581D15503E8}" dt="2021-04-16T18:16:53.262" v="127" actId="478"/>
          <ac:picMkLst>
            <pc:docMk/>
            <pc:sldMk cId="1637273065" sldId="332"/>
            <ac:picMk id="2" creationId="{00000000-0000-0000-0000-000000000000}"/>
          </ac:picMkLst>
        </pc:picChg>
        <pc:picChg chg="add mod">
          <ac:chgData name="Magdalena Wos" userId="93ce9825-11a0-427d-b0d9-fa654a6873ce" providerId="ADAL" clId="{91F7AE79-4838-4072-B5FD-2581D15503E8}" dt="2021-04-16T18:17:04.367" v="151" actId="1037"/>
          <ac:picMkLst>
            <pc:docMk/>
            <pc:sldMk cId="1637273065" sldId="332"/>
            <ac:picMk id="4" creationId="{71A5B687-2ADA-4E3D-8050-2CCBFD38566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0EAD88-4C46-47A1-93E0-054348DE82AD}" type="datetimeFigureOut">
              <a:rPr lang="en-US" smtClean="0"/>
              <a:t>16/04/2021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92825-794A-4301-B23E-80ED1F762771}" type="slidenum">
              <a:rPr lang="en-US" smtClean="0"/>
              <a:t>‹#›</a:t>
            </a:fld>
            <a:endParaRPr lang="en-US"/>
          </a:p>
        </p:txBody>
      </p:sp>
    </p:spTree>
    <p:extLst>
      <p:ext uri="{BB962C8B-B14F-4D97-AF65-F5344CB8AC3E}">
        <p14:creationId xmlns:p14="http://schemas.microsoft.com/office/powerpoint/2010/main" val="804268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Demandez aux participants de réfléchir individuellement (et de noter leurs idées s’ils/elles le souhaitent). </a:t>
            </a:r>
          </a:p>
        </p:txBody>
      </p:sp>
      <p:sp>
        <p:nvSpPr>
          <p:cNvPr id="4" name="Slide Number Placeholder 3"/>
          <p:cNvSpPr>
            <a:spLocks noGrp="1"/>
          </p:cNvSpPr>
          <p:nvPr>
            <p:ph type="sldNum" sz="quarter" idx="10"/>
          </p:nvPr>
        </p:nvSpPr>
        <p:spPr/>
        <p:txBody>
          <a:bodyPr/>
          <a:lstStyle/>
          <a:p>
            <a:fld id="{48B92825-794A-4301-B23E-80ED1F762771}" type="slidenum">
              <a:rPr lang="en-US" smtClean="0"/>
              <a:t>15</a:t>
            </a:fld>
            <a:endParaRPr lang="en-US"/>
          </a:p>
        </p:txBody>
      </p:sp>
    </p:spTree>
    <p:extLst>
      <p:ext uri="{BB962C8B-B14F-4D97-AF65-F5344CB8AC3E}">
        <p14:creationId xmlns:p14="http://schemas.microsoft.com/office/powerpoint/2010/main" val="389322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Demandez aux participants de réfléchir individuellement et de noter leurs idées. </a:t>
            </a:r>
          </a:p>
        </p:txBody>
      </p:sp>
      <p:sp>
        <p:nvSpPr>
          <p:cNvPr id="4" name="Slide Number Placeholder 3"/>
          <p:cNvSpPr>
            <a:spLocks noGrp="1"/>
          </p:cNvSpPr>
          <p:nvPr>
            <p:ph type="sldNum" sz="quarter" idx="10"/>
          </p:nvPr>
        </p:nvSpPr>
        <p:spPr/>
        <p:txBody>
          <a:bodyPr/>
          <a:lstStyle/>
          <a:p>
            <a:fld id="{48B92825-794A-4301-B23E-80ED1F762771}" type="slidenum">
              <a:rPr lang="en-US" smtClean="0"/>
              <a:t>24</a:t>
            </a:fld>
            <a:endParaRPr lang="en-US"/>
          </a:p>
        </p:txBody>
      </p:sp>
    </p:spTree>
    <p:extLst>
      <p:ext uri="{BB962C8B-B14F-4D97-AF65-F5344CB8AC3E}">
        <p14:creationId xmlns:p14="http://schemas.microsoft.com/office/powerpoint/2010/main" val="842094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Interactivité: demandez aux participants leur réponse. </a:t>
            </a:r>
          </a:p>
        </p:txBody>
      </p:sp>
      <p:sp>
        <p:nvSpPr>
          <p:cNvPr id="4" name="Slide Number Placeholder 3"/>
          <p:cNvSpPr>
            <a:spLocks noGrp="1"/>
          </p:cNvSpPr>
          <p:nvPr>
            <p:ph type="sldNum" sz="quarter" idx="10"/>
          </p:nvPr>
        </p:nvSpPr>
        <p:spPr/>
        <p:txBody>
          <a:bodyPr/>
          <a:lstStyle/>
          <a:p>
            <a:fld id="{48B92825-794A-4301-B23E-80ED1F762771}" type="slidenum">
              <a:rPr lang="en-US" smtClean="0"/>
              <a:t>49</a:t>
            </a:fld>
            <a:endParaRPr lang="en-US"/>
          </a:p>
        </p:txBody>
      </p:sp>
    </p:spTree>
    <p:extLst>
      <p:ext uri="{BB962C8B-B14F-4D97-AF65-F5344CB8AC3E}">
        <p14:creationId xmlns:p14="http://schemas.microsoft.com/office/powerpoint/2010/main" val="867344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Interactivité: demandez aux participants leur réponse. </a:t>
            </a:r>
          </a:p>
        </p:txBody>
      </p:sp>
      <p:sp>
        <p:nvSpPr>
          <p:cNvPr id="4" name="Slide Number Placeholder 3"/>
          <p:cNvSpPr>
            <a:spLocks noGrp="1"/>
          </p:cNvSpPr>
          <p:nvPr>
            <p:ph type="sldNum" sz="quarter" idx="10"/>
          </p:nvPr>
        </p:nvSpPr>
        <p:spPr/>
        <p:txBody>
          <a:bodyPr/>
          <a:lstStyle/>
          <a:p>
            <a:fld id="{48B92825-794A-4301-B23E-80ED1F762771}" type="slidenum">
              <a:rPr lang="en-US" smtClean="0"/>
              <a:t>51</a:t>
            </a:fld>
            <a:endParaRPr lang="en-US"/>
          </a:p>
        </p:txBody>
      </p:sp>
    </p:spTree>
    <p:extLst>
      <p:ext uri="{BB962C8B-B14F-4D97-AF65-F5344CB8AC3E}">
        <p14:creationId xmlns:p14="http://schemas.microsoft.com/office/powerpoint/2010/main" val="360656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53AF6E2-DD5B-4205-BCBE-504ECF98BC26}" type="datetimeFigureOut">
              <a:rPr lang="en-US" smtClean="0"/>
              <a:t>16/04/2021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1165810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3AF6E2-DD5B-4205-BCBE-504ECF98BC26}" type="datetimeFigureOut">
              <a:rPr lang="en-US" smtClean="0"/>
              <a:t>16/04/2021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2549261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3AF6E2-DD5B-4205-BCBE-504ECF98BC26}" type="datetimeFigureOut">
              <a:rPr lang="en-US" smtClean="0"/>
              <a:t>16/04/2021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1139783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3AF6E2-DD5B-4205-BCBE-504ECF98BC26}" type="datetimeFigureOut">
              <a:rPr lang="en-US" smtClean="0"/>
              <a:t>16/04/2021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1362822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3AF6E2-DD5B-4205-BCBE-504ECF98BC26}" type="datetimeFigureOut">
              <a:rPr lang="en-US" smtClean="0"/>
              <a:t>16/04/2021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3158807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53AF6E2-DD5B-4205-BCBE-504ECF98BC26}" type="datetimeFigureOut">
              <a:rPr lang="en-US" smtClean="0"/>
              <a:t>16/04/2021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16779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3AF6E2-DD5B-4205-BCBE-504ECF98BC26}" type="datetimeFigureOut">
              <a:rPr lang="en-US" smtClean="0"/>
              <a:t>16/04/2021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2975125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3AF6E2-DD5B-4205-BCBE-504ECF98BC26}" type="datetimeFigureOut">
              <a:rPr lang="en-US" smtClean="0"/>
              <a:t>16/04/2021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4226172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3AF6E2-DD5B-4205-BCBE-504ECF98BC26}" type="datetimeFigureOut">
              <a:rPr lang="en-US" smtClean="0"/>
              <a:t>16/04/2021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773932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53AF6E2-DD5B-4205-BCBE-504ECF98BC26}" type="datetimeFigureOut">
              <a:rPr lang="en-US" smtClean="0"/>
              <a:t>16/04/2021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2708100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53AF6E2-DD5B-4205-BCBE-504ECF98BC26}" type="datetimeFigureOut">
              <a:rPr lang="en-US" smtClean="0"/>
              <a:t>16/04/2021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0F461-D341-4AC0-8903-C784A8BC5FEB}" type="slidenum">
              <a:rPr lang="en-US" smtClean="0"/>
              <a:t>‹#›</a:t>
            </a:fld>
            <a:endParaRPr lang="en-US"/>
          </a:p>
        </p:txBody>
      </p:sp>
    </p:spTree>
    <p:extLst>
      <p:ext uri="{BB962C8B-B14F-4D97-AF65-F5344CB8AC3E}">
        <p14:creationId xmlns:p14="http://schemas.microsoft.com/office/powerpoint/2010/main" val="1136175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3AF6E2-DD5B-4205-BCBE-504ECF98BC26}" type="datetimeFigureOut">
              <a:rPr lang="en-US" smtClean="0"/>
              <a:t>16/04/2021</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0F461-D341-4AC0-8903-C784A8BC5FEB}" type="slidenum">
              <a:rPr lang="en-US" smtClean="0"/>
              <a:t>‹#›</a:t>
            </a:fld>
            <a:endParaRPr lang="en-US"/>
          </a:p>
        </p:txBody>
      </p:sp>
    </p:spTree>
    <p:extLst>
      <p:ext uri="{BB962C8B-B14F-4D97-AF65-F5344CB8AC3E}">
        <p14:creationId xmlns:p14="http://schemas.microsoft.com/office/powerpoint/2010/main" val="3067971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6453" y="78871"/>
            <a:ext cx="11865711" cy="6738379"/>
          </a:xfrm>
          <a:prstGeom prst="rect">
            <a:avLst/>
          </a:prstGeom>
        </p:spPr>
      </p:pic>
    </p:spTree>
    <p:extLst>
      <p:ext uri="{BB962C8B-B14F-4D97-AF65-F5344CB8AC3E}">
        <p14:creationId xmlns:p14="http://schemas.microsoft.com/office/powerpoint/2010/main" val="2291128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1A208B-3038-4D5C-B46F-86EFF795C1FB}"/>
              </a:ext>
            </a:extLst>
          </p:cNvPr>
          <p:cNvPicPr>
            <a:picLocks noChangeAspect="1"/>
          </p:cNvPicPr>
          <p:nvPr/>
        </p:nvPicPr>
        <p:blipFill>
          <a:blip r:embed="rId2"/>
          <a:stretch>
            <a:fillRect/>
          </a:stretch>
        </p:blipFill>
        <p:spPr>
          <a:xfrm>
            <a:off x="100219" y="43774"/>
            <a:ext cx="11978640" cy="6759107"/>
          </a:xfrm>
          <a:prstGeom prst="rect">
            <a:avLst/>
          </a:prstGeom>
        </p:spPr>
      </p:pic>
      <p:sp>
        <p:nvSpPr>
          <p:cNvPr id="2" name="Rectangle 1">
            <a:extLst>
              <a:ext uri="{FF2B5EF4-FFF2-40B4-BE49-F238E27FC236}">
                <a16:creationId xmlns:a16="http://schemas.microsoft.com/office/drawing/2014/main" id="{30372690-D30C-49E3-BCFA-4FDEFCA06AB2}"/>
              </a:ext>
            </a:extLst>
          </p:cNvPr>
          <p:cNvSpPr/>
          <p:nvPr/>
        </p:nvSpPr>
        <p:spPr>
          <a:xfrm>
            <a:off x="4705813" y="2062878"/>
            <a:ext cx="5107260" cy="22749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dirty="0">
                <a:solidFill>
                  <a:srgbClr val="000000"/>
                </a:solidFill>
              </a:rPr>
              <a:t>Bonjour! Avez-vous regardé la vidéo? Si c’est le cas, vous avez pu constater que le personnel d’encadrement et les commandants ont des responsabilités spécifiques, notamment l’obligation de prendre des mensures pour empêcher que leurs subordonnes ne commettent des actes d’exploitation sexuelle ou des atteintes sexuelles.</a:t>
            </a:r>
          </a:p>
          <a:p>
            <a:pPr>
              <a:spcAft>
                <a:spcPts val="600"/>
              </a:spcAft>
            </a:pPr>
            <a:r>
              <a:rPr lang="fr-FR" sz="1600" dirty="0">
                <a:solidFill>
                  <a:srgbClr val="000000"/>
                </a:solidFill>
              </a:rPr>
              <a:t>Pouvons-nous nous voir dans mon bureau afin d’en discuter plus en détail? </a:t>
            </a:r>
          </a:p>
        </p:txBody>
      </p:sp>
    </p:spTree>
    <p:extLst>
      <p:ext uri="{BB962C8B-B14F-4D97-AF65-F5344CB8AC3E}">
        <p14:creationId xmlns:p14="http://schemas.microsoft.com/office/powerpoint/2010/main" val="27603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6844" y="82123"/>
            <a:ext cx="11927623" cy="6726625"/>
          </a:xfrm>
          <a:prstGeom prst="rect">
            <a:avLst/>
          </a:prstGeom>
        </p:spPr>
      </p:pic>
    </p:spTree>
    <p:extLst>
      <p:ext uri="{BB962C8B-B14F-4D97-AF65-F5344CB8AC3E}">
        <p14:creationId xmlns:p14="http://schemas.microsoft.com/office/powerpoint/2010/main" val="1402179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2916" y="80498"/>
            <a:ext cx="11951552" cy="6727972"/>
          </a:xfrm>
          <a:prstGeom prst="rect">
            <a:avLst/>
          </a:prstGeom>
        </p:spPr>
      </p:pic>
    </p:spTree>
    <p:extLst>
      <p:ext uri="{BB962C8B-B14F-4D97-AF65-F5344CB8AC3E}">
        <p14:creationId xmlns:p14="http://schemas.microsoft.com/office/powerpoint/2010/main" val="41552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1606" y="75735"/>
            <a:ext cx="11934013" cy="6724170"/>
          </a:xfrm>
          <a:prstGeom prst="rect">
            <a:avLst/>
          </a:prstGeom>
        </p:spPr>
      </p:pic>
    </p:spTree>
    <p:extLst>
      <p:ext uri="{BB962C8B-B14F-4D97-AF65-F5344CB8AC3E}">
        <p14:creationId xmlns:p14="http://schemas.microsoft.com/office/powerpoint/2010/main" val="3925167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2958" y="82124"/>
            <a:ext cx="11836904" cy="6714501"/>
          </a:xfrm>
          <a:prstGeom prst="rect">
            <a:avLst/>
          </a:prstGeom>
        </p:spPr>
      </p:pic>
    </p:spTree>
    <p:extLst>
      <p:ext uri="{BB962C8B-B14F-4D97-AF65-F5344CB8AC3E}">
        <p14:creationId xmlns:p14="http://schemas.microsoft.com/office/powerpoint/2010/main" val="387343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71FA5F-F3E8-4FDC-9350-64D87977224F}"/>
              </a:ext>
            </a:extLst>
          </p:cNvPr>
          <p:cNvPicPr>
            <a:picLocks noChangeAspect="1"/>
          </p:cNvPicPr>
          <p:nvPr/>
        </p:nvPicPr>
        <p:blipFill>
          <a:blip r:embed="rId3"/>
          <a:stretch>
            <a:fillRect/>
          </a:stretch>
        </p:blipFill>
        <p:spPr>
          <a:xfrm>
            <a:off x="126122" y="47298"/>
            <a:ext cx="11941964" cy="6767404"/>
          </a:xfrm>
          <a:prstGeom prst="rect">
            <a:avLst/>
          </a:prstGeom>
        </p:spPr>
      </p:pic>
    </p:spTree>
    <p:extLst>
      <p:ext uri="{BB962C8B-B14F-4D97-AF65-F5344CB8AC3E}">
        <p14:creationId xmlns:p14="http://schemas.microsoft.com/office/powerpoint/2010/main" val="2831073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5391" y="79420"/>
            <a:ext cx="11813319" cy="6699268"/>
          </a:xfrm>
          <a:prstGeom prst="rect">
            <a:avLst/>
          </a:prstGeom>
        </p:spPr>
      </p:pic>
    </p:spTree>
    <p:extLst>
      <p:ext uri="{BB962C8B-B14F-4D97-AF65-F5344CB8AC3E}">
        <p14:creationId xmlns:p14="http://schemas.microsoft.com/office/powerpoint/2010/main" val="508547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8194" y="66211"/>
            <a:ext cx="11841667" cy="6723189"/>
          </a:xfrm>
          <a:prstGeom prst="rect">
            <a:avLst/>
          </a:prstGeom>
        </p:spPr>
      </p:pic>
    </p:spTree>
    <p:extLst>
      <p:ext uri="{BB962C8B-B14F-4D97-AF65-F5344CB8AC3E}">
        <p14:creationId xmlns:p14="http://schemas.microsoft.com/office/powerpoint/2010/main" val="1947905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1606" y="70973"/>
            <a:ext cx="11911710" cy="6725471"/>
          </a:xfrm>
          <a:prstGeom prst="rect">
            <a:avLst/>
          </a:prstGeom>
        </p:spPr>
      </p:pic>
    </p:spTree>
    <p:extLst>
      <p:ext uri="{BB962C8B-B14F-4D97-AF65-F5344CB8AC3E}">
        <p14:creationId xmlns:p14="http://schemas.microsoft.com/office/powerpoint/2010/main" val="1815709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9980" y="64584"/>
            <a:ext cx="11891034" cy="6715590"/>
          </a:xfrm>
          <a:prstGeom prst="rect">
            <a:avLst/>
          </a:prstGeom>
        </p:spPr>
      </p:pic>
    </p:spTree>
    <p:extLst>
      <p:ext uri="{BB962C8B-B14F-4D97-AF65-F5344CB8AC3E}">
        <p14:creationId xmlns:p14="http://schemas.microsoft.com/office/powerpoint/2010/main" val="215544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7604" y="72483"/>
            <a:ext cx="11843409" cy="6711731"/>
          </a:xfrm>
          <a:prstGeom prst="rect">
            <a:avLst/>
          </a:prstGeom>
        </p:spPr>
      </p:pic>
    </p:spTree>
    <p:extLst>
      <p:ext uri="{BB962C8B-B14F-4D97-AF65-F5344CB8AC3E}">
        <p14:creationId xmlns:p14="http://schemas.microsoft.com/office/powerpoint/2010/main" val="1483975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9980" y="77361"/>
            <a:ext cx="11902185" cy="6749664"/>
          </a:xfrm>
          <a:prstGeom prst="rect">
            <a:avLst/>
          </a:prstGeom>
        </p:spPr>
      </p:pic>
    </p:spTree>
    <p:extLst>
      <p:ext uri="{BB962C8B-B14F-4D97-AF65-F5344CB8AC3E}">
        <p14:creationId xmlns:p14="http://schemas.microsoft.com/office/powerpoint/2010/main" val="1275211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1606" y="86886"/>
            <a:ext cx="11900559" cy="6705321"/>
          </a:xfrm>
          <a:prstGeom prst="rect">
            <a:avLst/>
          </a:prstGeom>
        </p:spPr>
      </p:pic>
    </p:spTree>
    <p:extLst>
      <p:ext uri="{BB962C8B-B14F-4D97-AF65-F5344CB8AC3E}">
        <p14:creationId xmlns:p14="http://schemas.microsoft.com/office/powerpoint/2010/main" val="3958541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9821" y="72599"/>
            <a:ext cx="11851191" cy="6726725"/>
          </a:xfrm>
          <a:prstGeom prst="rect">
            <a:avLst/>
          </a:prstGeom>
        </p:spPr>
      </p:pic>
    </p:spTree>
    <p:extLst>
      <p:ext uri="{BB962C8B-B14F-4D97-AF65-F5344CB8AC3E}">
        <p14:creationId xmlns:p14="http://schemas.microsoft.com/office/powerpoint/2010/main" val="4078292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678" y="74109"/>
            <a:ext cx="11957941" cy="6725470"/>
          </a:xfrm>
          <a:prstGeom prst="rect">
            <a:avLst/>
          </a:prstGeom>
        </p:spPr>
      </p:pic>
    </p:spTree>
    <p:extLst>
      <p:ext uri="{BB962C8B-B14F-4D97-AF65-F5344CB8AC3E}">
        <p14:creationId xmlns:p14="http://schemas.microsoft.com/office/powerpoint/2010/main" val="2311804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A3A292-2AF8-4676-B323-57C8F6D1F8D4}"/>
              </a:ext>
            </a:extLst>
          </p:cNvPr>
          <p:cNvPicPr>
            <a:picLocks noChangeAspect="1"/>
          </p:cNvPicPr>
          <p:nvPr/>
        </p:nvPicPr>
        <p:blipFill>
          <a:blip r:embed="rId3"/>
          <a:stretch>
            <a:fillRect/>
          </a:stretch>
        </p:blipFill>
        <p:spPr>
          <a:xfrm>
            <a:off x="93092" y="68279"/>
            <a:ext cx="11978640" cy="6728596"/>
          </a:xfrm>
          <a:prstGeom prst="rect">
            <a:avLst/>
          </a:prstGeom>
        </p:spPr>
      </p:pic>
    </p:spTree>
    <p:extLst>
      <p:ext uri="{BB962C8B-B14F-4D97-AF65-F5344CB8AC3E}">
        <p14:creationId xmlns:p14="http://schemas.microsoft.com/office/powerpoint/2010/main" val="1083835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86609F-F170-4ADD-9D43-45A2CB587082}"/>
              </a:ext>
            </a:extLst>
          </p:cNvPr>
          <p:cNvPicPr>
            <a:picLocks noChangeAspect="1"/>
          </p:cNvPicPr>
          <p:nvPr/>
        </p:nvPicPr>
        <p:blipFill>
          <a:blip r:embed="rId2"/>
          <a:stretch>
            <a:fillRect/>
          </a:stretch>
        </p:blipFill>
        <p:spPr>
          <a:xfrm>
            <a:off x="101600" y="63694"/>
            <a:ext cx="11978640" cy="6737603"/>
          </a:xfrm>
          <a:prstGeom prst="rect">
            <a:avLst/>
          </a:prstGeom>
        </p:spPr>
      </p:pic>
    </p:spTree>
    <p:extLst>
      <p:ext uri="{BB962C8B-B14F-4D97-AF65-F5344CB8AC3E}">
        <p14:creationId xmlns:p14="http://schemas.microsoft.com/office/powerpoint/2010/main" val="2656021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2082" y="91648"/>
            <a:ext cx="11942487" cy="6699444"/>
          </a:xfrm>
          <a:prstGeom prst="rect">
            <a:avLst/>
          </a:prstGeom>
        </p:spPr>
      </p:pic>
    </p:spTree>
    <p:extLst>
      <p:ext uri="{BB962C8B-B14F-4D97-AF65-F5344CB8AC3E}">
        <p14:creationId xmlns:p14="http://schemas.microsoft.com/office/powerpoint/2010/main" val="34338335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8194" y="77361"/>
            <a:ext cx="11841667" cy="6723189"/>
          </a:xfrm>
          <a:prstGeom prst="rect">
            <a:avLst/>
          </a:prstGeom>
        </p:spPr>
      </p:pic>
    </p:spTree>
    <p:extLst>
      <p:ext uri="{BB962C8B-B14F-4D97-AF65-F5344CB8AC3E}">
        <p14:creationId xmlns:p14="http://schemas.microsoft.com/office/powerpoint/2010/main" val="926242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5535" y="93275"/>
            <a:ext cx="11865479" cy="6683806"/>
          </a:xfrm>
          <a:prstGeom prst="rect">
            <a:avLst/>
          </a:prstGeom>
        </p:spPr>
      </p:pic>
    </p:spTree>
    <p:extLst>
      <p:ext uri="{BB962C8B-B14F-4D97-AF65-F5344CB8AC3E}">
        <p14:creationId xmlns:p14="http://schemas.microsoft.com/office/powerpoint/2010/main" val="3774645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2124" y="83750"/>
            <a:ext cx="11817737" cy="6707737"/>
          </a:xfrm>
          <a:prstGeom prst="rect">
            <a:avLst/>
          </a:prstGeom>
        </p:spPr>
      </p:pic>
    </p:spTree>
    <p:extLst>
      <p:ext uri="{BB962C8B-B14F-4D97-AF65-F5344CB8AC3E}">
        <p14:creationId xmlns:p14="http://schemas.microsoft.com/office/powerpoint/2010/main" val="1343259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518" y="72483"/>
            <a:ext cx="11860948" cy="6729616"/>
          </a:xfrm>
          <a:prstGeom prst="rect">
            <a:avLst/>
          </a:prstGeom>
        </p:spPr>
      </p:pic>
    </p:spTree>
    <p:extLst>
      <p:ext uri="{BB962C8B-B14F-4D97-AF65-F5344CB8AC3E}">
        <p14:creationId xmlns:p14="http://schemas.microsoft.com/office/powerpoint/2010/main" val="3157299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6211" y="93275"/>
            <a:ext cx="11822500" cy="6675102"/>
          </a:xfrm>
          <a:prstGeom prst="rect">
            <a:avLst/>
          </a:prstGeom>
        </p:spPr>
      </p:pic>
    </p:spTree>
    <p:extLst>
      <p:ext uri="{BB962C8B-B14F-4D97-AF65-F5344CB8AC3E}">
        <p14:creationId xmlns:p14="http://schemas.microsoft.com/office/powerpoint/2010/main" val="2960687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4067" y="69346"/>
            <a:ext cx="11951551" cy="6727971"/>
          </a:xfrm>
          <a:prstGeom prst="rect">
            <a:avLst/>
          </a:prstGeom>
        </p:spPr>
      </p:pic>
    </p:spTree>
    <p:extLst>
      <p:ext uri="{BB962C8B-B14F-4D97-AF65-F5344CB8AC3E}">
        <p14:creationId xmlns:p14="http://schemas.microsoft.com/office/powerpoint/2010/main" val="42191068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6845" y="77362"/>
            <a:ext cx="11905320" cy="6727890"/>
          </a:xfrm>
          <a:prstGeom prst="rect">
            <a:avLst/>
          </a:prstGeom>
        </p:spPr>
      </p:pic>
    </p:spTree>
    <p:extLst>
      <p:ext uri="{BB962C8B-B14F-4D97-AF65-F5344CB8AC3E}">
        <p14:creationId xmlns:p14="http://schemas.microsoft.com/office/powerpoint/2010/main" val="2859063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3908" y="82124"/>
            <a:ext cx="11867105" cy="6700286"/>
          </a:xfrm>
          <a:prstGeom prst="rect">
            <a:avLst/>
          </a:prstGeom>
        </p:spPr>
      </p:pic>
    </p:spTree>
    <p:extLst>
      <p:ext uri="{BB962C8B-B14F-4D97-AF65-F5344CB8AC3E}">
        <p14:creationId xmlns:p14="http://schemas.microsoft.com/office/powerpoint/2010/main" val="25393791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7002" y="70973"/>
            <a:ext cx="11978618" cy="6763248"/>
          </a:xfrm>
          <a:prstGeom prst="rect">
            <a:avLst/>
          </a:prstGeom>
        </p:spPr>
      </p:pic>
    </p:spTree>
    <p:extLst>
      <p:ext uri="{BB962C8B-B14F-4D97-AF65-F5344CB8AC3E}">
        <p14:creationId xmlns:p14="http://schemas.microsoft.com/office/powerpoint/2010/main" val="2325587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3390" y="75735"/>
            <a:ext cx="11972229" cy="6737859"/>
          </a:xfrm>
          <a:prstGeom prst="rect">
            <a:avLst/>
          </a:prstGeom>
        </p:spPr>
      </p:pic>
    </p:spTree>
    <p:extLst>
      <p:ext uri="{BB962C8B-B14F-4D97-AF65-F5344CB8AC3E}">
        <p14:creationId xmlns:p14="http://schemas.microsoft.com/office/powerpoint/2010/main" val="18457876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7994" y="77361"/>
            <a:ext cx="11883019" cy="6715287"/>
          </a:xfrm>
          <a:prstGeom prst="rect">
            <a:avLst/>
          </a:prstGeom>
        </p:spPr>
      </p:pic>
    </p:spTree>
    <p:extLst>
      <p:ext uri="{BB962C8B-B14F-4D97-AF65-F5344CB8AC3E}">
        <p14:creationId xmlns:p14="http://schemas.microsoft.com/office/powerpoint/2010/main" val="2687318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0455" y="82124"/>
            <a:ext cx="11900559" cy="6719175"/>
          </a:xfrm>
          <a:prstGeom prst="rect">
            <a:avLst/>
          </a:prstGeom>
        </p:spPr>
      </p:pic>
    </p:spTree>
    <p:extLst>
      <p:ext uri="{BB962C8B-B14F-4D97-AF65-F5344CB8AC3E}">
        <p14:creationId xmlns:p14="http://schemas.microsoft.com/office/powerpoint/2010/main" val="10315833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627" y="75736"/>
            <a:ext cx="11965841" cy="6726443"/>
          </a:xfrm>
          <a:prstGeom prst="rect">
            <a:avLst/>
          </a:prstGeom>
        </p:spPr>
      </p:pic>
    </p:spTree>
    <p:extLst>
      <p:ext uri="{BB962C8B-B14F-4D97-AF65-F5344CB8AC3E}">
        <p14:creationId xmlns:p14="http://schemas.microsoft.com/office/powerpoint/2010/main" val="31943329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3593" y="82123"/>
            <a:ext cx="11886270" cy="6734627"/>
          </a:xfrm>
          <a:prstGeom prst="rect">
            <a:avLst/>
          </a:prstGeom>
        </p:spPr>
      </p:pic>
    </p:spTree>
    <p:extLst>
      <p:ext uri="{BB962C8B-B14F-4D97-AF65-F5344CB8AC3E}">
        <p14:creationId xmlns:p14="http://schemas.microsoft.com/office/powerpoint/2010/main" val="576255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7762" y="70858"/>
            <a:ext cx="11905553" cy="6726778"/>
          </a:xfrm>
          <a:prstGeom prst="rect">
            <a:avLst/>
          </a:prstGeom>
        </p:spPr>
      </p:pic>
    </p:spTree>
    <p:extLst>
      <p:ext uri="{BB962C8B-B14F-4D97-AF65-F5344CB8AC3E}">
        <p14:creationId xmlns:p14="http://schemas.microsoft.com/office/powerpoint/2010/main" val="2352130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304" y="78059"/>
            <a:ext cx="11934013" cy="6724170"/>
          </a:xfrm>
          <a:prstGeom prst="rect">
            <a:avLst/>
          </a:prstGeom>
        </p:spPr>
      </p:pic>
    </p:spTree>
    <p:extLst>
      <p:ext uri="{BB962C8B-B14F-4D97-AF65-F5344CB8AC3E}">
        <p14:creationId xmlns:p14="http://schemas.microsoft.com/office/powerpoint/2010/main" val="14734271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1606" y="66211"/>
            <a:ext cx="11889408" cy="6726720"/>
          </a:xfrm>
          <a:prstGeom prst="rect">
            <a:avLst/>
          </a:prstGeom>
        </p:spPr>
      </p:pic>
    </p:spTree>
    <p:extLst>
      <p:ext uri="{BB962C8B-B14F-4D97-AF65-F5344CB8AC3E}">
        <p14:creationId xmlns:p14="http://schemas.microsoft.com/office/powerpoint/2010/main" val="31643315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8670" y="82123"/>
            <a:ext cx="11873493" cy="6711706"/>
          </a:xfrm>
          <a:prstGeom prst="rect">
            <a:avLst/>
          </a:prstGeom>
        </p:spPr>
      </p:pic>
    </p:spTree>
    <p:extLst>
      <p:ext uri="{BB962C8B-B14F-4D97-AF65-F5344CB8AC3E}">
        <p14:creationId xmlns:p14="http://schemas.microsoft.com/office/powerpoint/2010/main" val="3248193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1606" y="82123"/>
            <a:ext cx="11911710" cy="6725471"/>
          </a:xfrm>
          <a:prstGeom prst="rect">
            <a:avLst/>
          </a:prstGeom>
        </p:spPr>
      </p:pic>
    </p:spTree>
    <p:extLst>
      <p:ext uri="{BB962C8B-B14F-4D97-AF65-F5344CB8AC3E}">
        <p14:creationId xmlns:p14="http://schemas.microsoft.com/office/powerpoint/2010/main" val="31332160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376" y="83634"/>
            <a:ext cx="11969092" cy="6703809"/>
          </a:xfrm>
          <a:prstGeom prst="rect">
            <a:avLst/>
          </a:prstGeom>
        </p:spPr>
      </p:pic>
    </p:spTree>
    <p:extLst>
      <p:ext uri="{BB962C8B-B14F-4D97-AF65-F5344CB8AC3E}">
        <p14:creationId xmlns:p14="http://schemas.microsoft.com/office/powerpoint/2010/main" val="17618841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7995" y="77360"/>
            <a:ext cx="11894170" cy="6721589"/>
          </a:xfrm>
          <a:prstGeom prst="rect">
            <a:avLst/>
          </a:prstGeom>
        </p:spPr>
      </p:pic>
    </p:spTree>
    <p:extLst>
      <p:ext uri="{BB962C8B-B14F-4D97-AF65-F5344CB8AC3E}">
        <p14:creationId xmlns:p14="http://schemas.microsoft.com/office/powerpoint/2010/main" val="39796129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131" y="70973"/>
            <a:ext cx="11902185" cy="6735776"/>
          </a:xfrm>
          <a:prstGeom prst="rect">
            <a:avLst/>
          </a:prstGeom>
        </p:spPr>
      </p:pic>
    </p:spTree>
    <p:extLst>
      <p:ext uri="{BB962C8B-B14F-4D97-AF65-F5344CB8AC3E}">
        <p14:creationId xmlns:p14="http://schemas.microsoft.com/office/powerpoint/2010/main" val="6440519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4742" y="86887"/>
            <a:ext cx="11886271" cy="6720742"/>
          </a:xfrm>
          <a:prstGeom prst="rect">
            <a:avLst/>
          </a:prstGeom>
        </p:spPr>
      </p:pic>
    </p:spTree>
    <p:extLst>
      <p:ext uri="{BB962C8B-B14F-4D97-AF65-F5344CB8AC3E}">
        <p14:creationId xmlns:p14="http://schemas.microsoft.com/office/powerpoint/2010/main" val="3043098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305" y="70972"/>
            <a:ext cx="11956314" cy="6750655"/>
          </a:xfrm>
          <a:prstGeom prst="rect">
            <a:avLst/>
          </a:prstGeom>
        </p:spPr>
      </p:pic>
    </p:spTree>
    <p:extLst>
      <p:ext uri="{BB962C8B-B14F-4D97-AF65-F5344CB8AC3E}">
        <p14:creationId xmlns:p14="http://schemas.microsoft.com/office/powerpoint/2010/main" val="38615989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10B431-8B63-43AF-BAC0-6D35E8A2A189}"/>
              </a:ext>
            </a:extLst>
          </p:cNvPr>
          <p:cNvPicPr>
            <a:picLocks noChangeAspect="1"/>
          </p:cNvPicPr>
          <p:nvPr/>
        </p:nvPicPr>
        <p:blipFill>
          <a:blip r:embed="rId3"/>
          <a:stretch>
            <a:fillRect/>
          </a:stretch>
        </p:blipFill>
        <p:spPr>
          <a:xfrm>
            <a:off x="90562" y="38101"/>
            <a:ext cx="11978640" cy="6768031"/>
          </a:xfrm>
          <a:prstGeom prst="rect">
            <a:avLst/>
          </a:prstGeom>
        </p:spPr>
      </p:pic>
    </p:spTree>
    <p:extLst>
      <p:ext uri="{BB962C8B-B14F-4D97-AF65-F5344CB8AC3E}">
        <p14:creationId xmlns:p14="http://schemas.microsoft.com/office/powerpoint/2010/main" val="2077707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2843" y="56569"/>
            <a:ext cx="11903926" cy="6752109"/>
          </a:xfrm>
          <a:prstGeom prst="rect">
            <a:avLst/>
          </a:prstGeom>
        </p:spPr>
      </p:pic>
    </p:spTree>
    <p:extLst>
      <p:ext uri="{BB962C8B-B14F-4D97-AF65-F5344CB8AC3E}">
        <p14:creationId xmlns:p14="http://schemas.microsoft.com/office/powerpoint/2010/main" val="19018863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1302AB-AC97-448C-85F2-273451EE55AD}"/>
              </a:ext>
            </a:extLst>
          </p:cNvPr>
          <p:cNvPicPr>
            <a:picLocks noChangeAspect="1"/>
          </p:cNvPicPr>
          <p:nvPr/>
        </p:nvPicPr>
        <p:blipFill>
          <a:blip r:embed="rId2"/>
          <a:stretch>
            <a:fillRect/>
          </a:stretch>
        </p:blipFill>
        <p:spPr>
          <a:xfrm>
            <a:off x="88645" y="38100"/>
            <a:ext cx="11978640" cy="6765894"/>
          </a:xfrm>
          <a:prstGeom prst="rect">
            <a:avLst/>
          </a:prstGeom>
        </p:spPr>
      </p:pic>
    </p:spTree>
    <p:extLst>
      <p:ext uri="{BB962C8B-B14F-4D97-AF65-F5344CB8AC3E}">
        <p14:creationId xmlns:p14="http://schemas.microsoft.com/office/powerpoint/2010/main" val="829401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5219" y="91649"/>
            <a:ext cx="11929248" cy="6715416"/>
          </a:xfrm>
          <a:prstGeom prst="rect">
            <a:avLst/>
          </a:prstGeom>
        </p:spPr>
      </p:pic>
    </p:spTree>
    <p:extLst>
      <p:ext uri="{BB962C8B-B14F-4D97-AF65-F5344CB8AC3E}">
        <p14:creationId xmlns:p14="http://schemas.microsoft.com/office/powerpoint/2010/main" val="3422907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50C9B50-5EAE-4F41-BAEC-00BBE031DF4D}"/>
              </a:ext>
            </a:extLst>
          </p:cNvPr>
          <p:cNvPicPr>
            <a:picLocks noChangeAspect="1"/>
          </p:cNvPicPr>
          <p:nvPr/>
        </p:nvPicPr>
        <p:blipFill>
          <a:blip r:embed="rId2"/>
          <a:stretch>
            <a:fillRect/>
          </a:stretch>
        </p:blipFill>
        <p:spPr>
          <a:xfrm>
            <a:off x="110362" y="67843"/>
            <a:ext cx="11978640" cy="6728596"/>
          </a:xfrm>
          <a:prstGeom prst="rect">
            <a:avLst/>
          </a:prstGeom>
        </p:spPr>
      </p:pic>
    </p:spTree>
    <p:extLst>
      <p:ext uri="{BB962C8B-B14F-4D97-AF65-F5344CB8AC3E}">
        <p14:creationId xmlns:p14="http://schemas.microsoft.com/office/powerpoint/2010/main" val="10581892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4067" y="64583"/>
            <a:ext cx="11929250" cy="6729321"/>
          </a:xfrm>
          <a:prstGeom prst="rect">
            <a:avLst/>
          </a:prstGeom>
        </p:spPr>
      </p:pic>
    </p:spTree>
    <p:extLst>
      <p:ext uri="{BB962C8B-B14F-4D97-AF65-F5344CB8AC3E}">
        <p14:creationId xmlns:p14="http://schemas.microsoft.com/office/powerpoint/2010/main" val="41753611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4901" y="62959"/>
            <a:ext cx="11981870" cy="6754692"/>
          </a:xfrm>
          <a:prstGeom prst="rect">
            <a:avLst/>
          </a:prstGeom>
        </p:spPr>
      </p:pic>
    </p:spTree>
    <p:extLst>
      <p:ext uri="{BB962C8B-B14F-4D97-AF65-F5344CB8AC3E}">
        <p14:creationId xmlns:p14="http://schemas.microsoft.com/office/powerpoint/2010/main" val="38780576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7203" y="62959"/>
            <a:ext cx="11948416" cy="6735832"/>
          </a:xfrm>
          <a:prstGeom prst="rect">
            <a:avLst/>
          </a:prstGeom>
        </p:spPr>
      </p:pic>
    </p:spTree>
    <p:extLst>
      <p:ext uri="{BB962C8B-B14F-4D97-AF65-F5344CB8AC3E}">
        <p14:creationId xmlns:p14="http://schemas.microsoft.com/office/powerpoint/2010/main" val="269857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6527" y="69346"/>
            <a:ext cx="11957941" cy="6739423"/>
          </a:xfrm>
          <a:prstGeom prst="rect">
            <a:avLst/>
          </a:prstGeom>
        </p:spPr>
      </p:pic>
    </p:spTree>
    <p:extLst>
      <p:ext uri="{BB962C8B-B14F-4D97-AF65-F5344CB8AC3E}">
        <p14:creationId xmlns:p14="http://schemas.microsoft.com/office/powerpoint/2010/main" val="42653026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692" y="70973"/>
            <a:ext cx="11927623" cy="6726625"/>
          </a:xfrm>
          <a:prstGeom prst="rect">
            <a:avLst/>
          </a:prstGeom>
        </p:spPr>
      </p:pic>
    </p:spTree>
    <p:extLst>
      <p:ext uri="{BB962C8B-B14F-4D97-AF65-F5344CB8AC3E}">
        <p14:creationId xmlns:p14="http://schemas.microsoft.com/office/powerpoint/2010/main" val="16686597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9980" y="66211"/>
            <a:ext cx="11924488" cy="6762312"/>
          </a:xfrm>
          <a:prstGeom prst="rect">
            <a:avLst/>
          </a:prstGeom>
        </p:spPr>
      </p:pic>
    </p:spTree>
    <p:extLst>
      <p:ext uri="{BB962C8B-B14F-4D97-AF65-F5344CB8AC3E}">
        <p14:creationId xmlns:p14="http://schemas.microsoft.com/office/powerpoint/2010/main" val="36113767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6569" y="86887"/>
            <a:ext cx="11832141" cy="6705804"/>
          </a:xfrm>
          <a:prstGeom prst="rect">
            <a:avLst/>
          </a:prstGeom>
        </p:spPr>
      </p:pic>
    </p:spTree>
    <p:extLst>
      <p:ext uri="{BB962C8B-B14F-4D97-AF65-F5344CB8AC3E}">
        <p14:creationId xmlns:p14="http://schemas.microsoft.com/office/powerpoint/2010/main" val="856190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4352" y="82008"/>
            <a:ext cx="11846661" cy="6717324"/>
          </a:xfrm>
          <a:prstGeom prst="rect">
            <a:avLst/>
          </a:prstGeom>
        </p:spPr>
      </p:pic>
    </p:spTree>
    <p:extLst>
      <p:ext uri="{BB962C8B-B14F-4D97-AF65-F5344CB8AC3E}">
        <p14:creationId xmlns:p14="http://schemas.microsoft.com/office/powerpoint/2010/main" val="10704421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9980" y="102800"/>
            <a:ext cx="11913336" cy="6714284"/>
          </a:xfrm>
          <a:prstGeom prst="rect">
            <a:avLst/>
          </a:prstGeom>
        </p:spPr>
      </p:pic>
    </p:spTree>
    <p:extLst>
      <p:ext uri="{BB962C8B-B14F-4D97-AF65-F5344CB8AC3E}">
        <p14:creationId xmlns:p14="http://schemas.microsoft.com/office/powerpoint/2010/main" val="6504809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693" y="70973"/>
            <a:ext cx="11949926" cy="6739202"/>
          </a:xfrm>
          <a:prstGeom prst="rect">
            <a:avLst/>
          </a:prstGeom>
        </p:spPr>
      </p:pic>
    </p:spTree>
    <p:extLst>
      <p:ext uri="{BB962C8B-B14F-4D97-AF65-F5344CB8AC3E}">
        <p14:creationId xmlns:p14="http://schemas.microsoft.com/office/powerpoint/2010/main" val="19546453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diagram&#10;&#10;Description automatically generated">
            <a:extLst>
              <a:ext uri="{FF2B5EF4-FFF2-40B4-BE49-F238E27FC236}">
                <a16:creationId xmlns:a16="http://schemas.microsoft.com/office/drawing/2014/main" id="{16CAB0A1-CFC6-48CB-9880-A1A2E395EA67}"/>
              </a:ext>
            </a:extLst>
          </p:cNvPr>
          <p:cNvPicPr>
            <a:picLocks noChangeAspect="1"/>
          </p:cNvPicPr>
          <p:nvPr/>
        </p:nvPicPr>
        <p:blipFill rotWithShape="1">
          <a:blip r:embed="rId2">
            <a:extLst>
              <a:ext uri="{28A0092B-C50C-407E-A947-70E740481C1C}">
                <a14:useLocalDpi xmlns:a14="http://schemas.microsoft.com/office/drawing/2010/main" val="0"/>
              </a:ext>
            </a:extLst>
          </a:blip>
          <a:srcRect r="1" b="1428"/>
          <a:stretch/>
        </p:blipFill>
        <p:spPr>
          <a:xfrm>
            <a:off x="48566" y="99375"/>
            <a:ext cx="12092421" cy="6675120"/>
          </a:xfrm>
          <a:prstGeom prst="rect">
            <a:avLst/>
          </a:prstGeom>
        </p:spPr>
      </p:pic>
    </p:spTree>
    <p:extLst>
      <p:ext uri="{BB962C8B-B14F-4D97-AF65-F5344CB8AC3E}">
        <p14:creationId xmlns:p14="http://schemas.microsoft.com/office/powerpoint/2010/main" val="25124706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5735" y="80497"/>
            <a:ext cx="11857580" cy="6682860"/>
          </a:xfrm>
          <a:prstGeom prst="rect">
            <a:avLst/>
          </a:prstGeom>
        </p:spPr>
      </p:pic>
    </p:spTree>
    <p:extLst>
      <p:ext uri="{BB962C8B-B14F-4D97-AF65-F5344CB8AC3E}">
        <p14:creationId xmlns:p14="http://schemas.microsoft.com/office/powerpoint/2010/main" val="17993845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104" y="50297"/>
            <a:ext cx="12008818" cy="6776703"/>
          </a:xfrm>
          <a:prstGeom prst="rect">
            <a:avLst/>
          </a:prstGeom>
        </p:spPr>
      </p:pic>
    </p:spTree>
    <p:extLst>
      <p:ext uri="{BB962C8B-B14F-4D97-AF65-F5344CB8AC3E}">
        <p14:creationId xmlns:p14="http://schemas.microsoft.com/office/powerpoint/2010/main" val="42628875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4182" y="56686"/>
            <a:ext cx="11984891" cy="6761418"/>
          </a:xfrm>
          <a:prstGeom prst="rect">
            <a:avLst/>
          </a:prstGeom>
        </p:spPr>
      </p:pic>
    </p:spTree>
    <p:extLst>
      <p:ext uri="{BB962C8B-B14F-4D97-AF65-F5344CB8AC3E}">
        <p14:creationId xmlns:p14="http://schemas.microsoft.com/office/powerpoint/2010/main" val="3742206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7318" y="72599"/>
            <a:ext cx="11937149" cy="6744074"/>
          </a:xfrm>
          <a:prstGeom prst="rect">
            <a:avLst/>
          </a:prstGeom>
        </p:spPr>
      </p:pic>
    </p:spTree>
    <p:extLst>
      <p:ext uri="{BB962C8B-B14F-4D97-AF65-F5344CB8AC3E}">
        <p14:creationId xmlns:p14="http://schemas.microsoft.com/office/powerpoint/2010/main" val="7916617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693" y="64583"/>
            <a:ext cx="11972228" cy="6737859"/>
          </a:xfrm>
          <a:prstGeom prst="rect">
            <a:avLst/>
          </a:prstGeom>
        </p:spPr>
      </p:pic>
    </p:spTree>
    <p:extLst>
      <p:ext uri="{BB962C8B-B14F-4D97-AF65-F5344CB8AC3E}">
        <p14:creationId xmlns:p14="http://schemas.microsoft.com/office/powerpoint/2010/main" val="31167618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361" y="35894"/>
            <a:ext cx="12021712" cy="6799165"/>
          </a:xfrm>
          <a:prstGeom prst="rect">
            <a:avLst/>
          </a:prstGeom>
        </p:spPr>
      </p:pic>
    </p:spTree>
    <p:extLst>
      <p:ext uri="{BB962C8B-B14F-4D97-AF65-F5344CB8AC3E}">
        <p14:creationId xmlns:p14="http://schemas.microsoft.com/office/powerpoint/2010/main" val="33998496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6527" y="74109"/>
            <a:ext cx="12002546" cy="6750557"/>
          </a:xfrm>
          <a:prstGeom prst="rect">
            <a:avLst/>
          </a:prstGeom>
        </p:spPr>
      </p:pic>
    </p:spTree>
    <p:extLst>
      <p:ext uri="{BB962C8B-B14F-4D97-AF65-F5344CB8AC3E}">
        <p14:creationId xmlns:p14="http://schemas.microsoft.com/office/powerpoint/2010/main" val="3505351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518" y="77246"/>
            <a:ext cx="11838645" cy="6702968"/>
          </a:xfrm>
          <a:prstGeom prst="rect">
            <a:avLst/>
          </a:prstGeom>
        </p:spPr>
      </p:pic>
    </p:spTree>
    <p:extLst>
      <p:ext uri="{BB962C8B-B14F-4D97-AF65-F5344CB8AC3E}">
        <p14:creationId xmlns:p14="http://schemas.microsoft.com/office/powerpoint/2010/main" val="18055576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9822" y="82123"/>
            <a:ext cx="11862342" cy="6705403"/>
          </a:xfrm>
          <a:prstGeom prst="rect">
            <a:avLst/>
          </a:prstGeom>
        </p:spPr>
      </p:pic>
    </p:spTree>
    <p:extLst>
      <p:ext uri="{BB962C8B-B14F-4D97-AF65-F5344CB8AC3E}">
        <p14:creationId xmlns:p14="http://schemas.microsoft.com/office/powerpoint/2010/main" val="11065121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678" y="42282"/>
            <a:ext cx="12002546" cy="6778567"/>
          </a:xfrm>
          <a:prstGeom prst="rect">
            <a:avLst/>
          </a:prstGeom>
        </p:spPr>
      </p:pic>
    </p:spTree>
    <p:extLst>
      <p:ext uri="{BB962C8B-B14F-4D97-AF65-F5344CB8AC3E}">
        <p14:creationId xmlns:p14="http://schemas.microsoft.com/office/powerpoint/2010/main" val="39271378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2915" y="53433"/>
            <a:ext cx="11996157" cy="6767063"/>
          </a:xfrm>
          <a:prstGeom prst="rect">
            <a:avLst/>
          </a:prstGeom>
        </p:spPr>
      </p:pic>
    </p:spTree>
    <p:extLst>
      <p:ext uri="{BB962C8B-B14F-4D97-AF65-F5344CB8AC3E}">
        <p14:creationId xmlns:p14="http://schemas.microsoft.com/office/powerpoint/2010/main" val="224684194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0138" y="77246"/>
            <a:ext cx="12020085" cy="6726192"/>
          </a:xfrm>
          <a:prstGeom prst="rect">
            <a:avLst/>
          </a:prstGeom>
        </p:spPr>
      </p:pic>
    </p:spTree>
    <p:extLst>
      <p:ext uri="{BB962C8B-B14F-4D97-AF65-F5344CB8AC3E}">
        <p14:creationId xmlns:p14="http://schemas.microsoft.com/office/powerpoint/2010/main" val="31094696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281" y="70972"/>
            <a:ext cx="11902186" cy="6735776"/>
          </a:xfrm>
          <a:prstGeom prst="rect">
            <a:avLst/>
          </a:prstGeom>
        </p:spPr>
      </p:pic>
    </p:spTree>
    <p:extLst>
      <p:ext uri="{BB962C8B-B14F-4D97-AF65-F5344CB8AC3E}">
        <p14:creationId xmlns:p14="http://schemas.microsoft.com/office/powerpoint/2010/main" val="12513378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Graphical user interface&#10;&#10;Description automatically generated">
            <a:extLst>
              <a:ext uri="{FF2B5EF4-FFF2-40B4-BE49-F238E27FC236}">
                <a16:creationId xmlns:a16="http://schemas.microsoft.com/office/drawing/2014/main" id="{4EE616BE-B40E-4A3A-B8BD-1799C274F068}"/>
              </a:ext>
            </a:extLst>
          </p:cNvPr>
          <p:cNvPicPr>
            <a:picLocks noChangeAspect="1"/>
          </p:cNvPicPr>
          <p:nvPr/>
        </p:nvPicPr>
        <p:blipFill rotWithShape="1">
          <a:blip r:embed="rId2">
            <a:extLst>
              <a:ext uri="{28A0092B-C50C-407E-A947-70E740481C1C}">
                <a14:useLocalDpi xmlns:a14="http://schemas.microsoft.com/office/drawing/2010/main" val="0"/>
              </a:ext>
            </a:extLst>
          </a:blip>
          <a:srcRect t="1835" r="1" b="466"/>
          <a:stretch/>
        </p:blipFill>
        <p:spPr>
          <a:xfrm>
            <a:off x="36209" y="111732"/>
            <a:ext cx="12092421" cy="6675120"/>
          </a:xfrm>
          <a:prstGeom prst="rect">
            <a:avLst/>
          </a:prstGeom>
        </p:spPr>
      </p:pic>
    </p:spTree>
    <p:extLst>
      <p:ext uri="{BB962C8B-B14F-4D97-AF65-F5344CB8AC3E}">
        <p14:creationId xmlns:p14="http://schemas.microsoft.com/office/powerpoint/2010/main" val="22319511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Diagram&#10;&#10;Description automatically generated">
            <a:extLst>
              <a:ext uri="{FF2B5EF4-FFF2-40B4-BE49-F238E27FC236}">
                <a16:creationId xmlns:a16="http://schemas.microsoft.com/office/drawing/2014/main" id="{12C57D67-9684-4FE7-96B5-7AA968B1A6A6}"/>
              </a:ext>
            </a:extLst>
          </p:cNvPr>
          <p:cNvPicPr>
            <a:picLocks noChangeAspect="1"/>
          </p:cNvPicPr>
          <p:nvPr/>
        </p:nvPicPr>
        <p:blipFill rotWithShape="1">
          <a:blip r:embed="rId2">
            <a:extLst>
              <a:ext uri="{28A0092B-C50C-407E-A947-70E740481C1C}">
                <a14:useLocalDpi xmlns:a14="http://schemas.microsoft.com/office/drawing/2010/main" val="0"/>
              </a:ext>
            </a:extLst>
          </a:blip>
          <a:srcRect t="856" r="1" b="572"/>
          <a:stretch/>
        </p:blipFill>
        <p:spPr>
          <a:xfrm>
            <a:off x="48566" y="111732"/>
            <a:ext cx="12092421" cy="6675120"/>
          </a:xfrm>
          <a:prstGeom prst="rect">
            <a:avLst/>
          </a:prstGeom>
        </p:spPr>
      </p:pic>
    </p:spTree>
    <p:extLst>
      <p:ext uri="{BB962C8B-B14F-4D97-AF65-F5344CB8AC3E}">
        <p14:creationId xmlns:p14="http://schemas.microsoft.com/office/powerpoint/2010/main" val="23515685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Graphical user interface, text&#10;&#10;Description automatically generated">
            <a:extLst>
              <a:ext uri="{FF2B5EF4-FFF2-40B4-BE49-F238E27FC236}">
                <a16:creationId xmlns:a16="http://schemas.microsoft.com/office/drawing/2014/main" id="{B6E1CFBF-9E00-4396-BE89-1A83375DFE5B}"/>
              </a:ext>
            </a:extLst>
          </p:cNvPr>
          <p:cNvPicPr>
            <a:picLocks noChangeAspect="1"/>
          </p:cNvPicPr>
          <p:nvPr/>
        </p:nvPicPr>
        <p:blipFill rotWithShape="1">
          <a:blip r:embed="rId2">
            <a:extLst>
              <a:ext uri="{28A0092B-C50C-407E-A947-70E740481C1C}">
                <a14:useLocalDpi xmlns:a14="http://schemas.microsoft.com/office/drawing/2010/main" val="0"/>
              </a:ext>
            </a:extLst>
          </a:blip>
          <a:srcRect r="1" b="1866"/>
          <a:stretch/>
        </p:blipFill>
        <p:spPr>
          <a:xfrm>
            <a:off x="36209" y="99375"/>
            <a:ext cx="12092421" cy="6675120"/>
          </a:xfrm>
          <a:prstGeom prst="rect">
            <a:avLst/>
          </a:prstGeom>
        </p:spPr>
      </p:pic>
    </p:spTree>
    <p:extLst>
      <p:ext uri="{BB962C8B-B14F-4D97-AF65-F5344CB8AC3E}">
        <p14:creationId xmlns:p14="http://schemas.microsoft.com/office/powerpoint/2010/main" val="12804136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Graphical user interface, text&#10;&#10;Description automatically generated">
            <a:extLst>
              <a:ext uri="{FF2B5EF4-FFF2-40B4-BE49-F238E27FC236}">
                <a16:creationId xmlns:a16="http://schemas.microsoft.com/office/drawing/2014/main" id="{BB3DFF61-9BF5-49CA-8EAD-6519B230E4C4}"/>
              </a:ext>
            </a:extLst>
          </p:cNvPr>
          <p:cNvPicPr>
            <a:picLocks noChangeAspect="1"/>
          </p:cNvPicPr>
          <p:nvPr/>
        </p:nvPicPr>
        <p:blipFill rotWithShape="1">
          <a:blip r:embed="rId2">
            <a:extLst>
              <a:ext uri="{28A0092B-C50C-407E-A947-70E740481C1C}">
                <a14:useLocalDpi xmlns:a14="http://schemas.microsoft.com/office/drawing/2010/main" val="0"/>
              </a:ext>
            </a:extLst>
          </a:blip>
          <a:srcRect r="1" b="1866"/>
          <a:stretch/>
        </p:blipFill>
        <p:spPr>
          <a:xfrm>
            <a:off x="36209" y="87018"/>
            <a:ext cx="12092421" cy="6675120"/>
          </a:xfrm>
          <a:prstGeom prst="rect">
            <a:avLst/>
          </a:prstGeom>
        </p:spPr>
      </p:pic>
    </p:spTree>
    <p:extLst>
      <p:ext uri="{BB962C8B-B14F-4D97-AF65-F5344CB8AC3E}">
        <p14:creationId xmlns:p14="http://schemas.microsoft.com/office/powerpoint/2010/main" val="6208655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diagram&#10;&#10;Description automatically generated">
            <a:extLst>
              <a:ext uri="{FF2B5EF4-FFF2-40B4-BE49-F238E27FC236}">
                <a16:creationId xmlns:a16="http://schemas.microsoft.com/office/drawing/2014/main" id="{71A5B687-2ADA-4E3D-8050-2CCBFD385665}"/>
              </a:ext>
            </a:extLst>
          </p:cNvPr>
          <p:cNvPicPr>
            <a:picLocks noChangeAspect="1"/>
          </p:cNvPicPr>
          <p:nvPr/>
        </p:nvPicPr>
        <p:blipFill rotWithShape="1">
          <a:blip r:embed="rId2">
            <a:extLst>
              <a:ext uri="{28A0092B-C50C-407E-A947-70E740481C1C}">
                <a14:useLocalDpi xmlns:a14="http://schemas.microsoft.com/office/drawing/2010/main" val="0"/>
              </a:ext>
            </a:extLst>
          </a:blip>
          <a:srcRect r="1" b="1866"/>
          <a:stretch/>
        </p:blipFill>
        <p:spPr>
          <a:xfrm>
            <a:off x="36209" y="111732"/>
            <a:ext cx="12092421" cy="6675120"/>
          </a:xfrm>
          <a:prstGeom prst="rect">
            <a:avLst/>
          </a:prstGeom>
        </p:spPr>
      </p:pic>
    </p:spTree>
    <p:extLst>
      <p:ext uri="{BB962C8B-B14F-4D97-AF65-F5344CB8AC3E}">
        <p14:creationId xmlns:p14="http://schemas.microsoft.com/office/powerpoint/2010/main" val="1637273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4310" y="80382"/>
            <a:ext cx="11950158" cy="6723730"/>
          </a:xfrm>
          <a:prstGeom prst="rect">
            <a:avLst/>
          </a:prstGeom>
        </p:spPr>
      </p:pic>
    </p:spTree>
    <p:extLst>
      <p:ext uri="{BB962C8B-B14F-4D97-AF65-F5344CB8AC3E}">
        <p14:creationId xmlns:p14="http://schemas.microsoft.com/office/powerpoint/2010/main" val="154364571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0361" y="82124"/>
            <a:ext cx="11976410" cy="6722869"/>
          </a:xfrm>
          <a:prstGeom prst="rect">
            <a:avLst/>
          </a:prstGeom>
        </p:spPr>
      </p:pic>
    </p:spTree>
    <p:extLst>
      <p:ext uri="{BB962C8B-B14F-4D97-AF65-F5344CB8AC3E}">
        <p14:creationId xmlns:p14="http://schemas.microsoft.com/office/powerpoint/2010/main" val="3332364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3676" y="82007"/>
            <a:ext cx="11878489" cy="6719429"/>
          </a:xfrm>
          <a:prstGeom prst="rect">
            <a:avLst/>
          </a:prstGeom>
        </p:spPr>
      </p:pic>
    </p:spTree>
    <p:extLst>
      <p:ext uri="{BB962C8B-B14F-4D97-AF65-F5344CB8AC3E}">
        <p14:creationId xmlns:p14="http://schemas.microsoft.com/office/powerpoint/2010/main" val="3600808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Ordering xmlns="2c6e0d03-c39c-47fe-ba98-c55506b585a6" xsi:nil="true"/>
    <InvestigationReport_x003f_ xmlns="2c6e0d03-c39c-47fe-ba98-c55506b585a6">false</InvestigationReport_x003f_>
    <_Flow_SignoffStatus xmlns="2c6e0d03-c39c-47fe-ba98-c55506b585a6" xsi:nil="true"/>
    <ForMTSUploads xmlns="2c6e0d03-c39c-47fe-ba98-c55506b585a6" xsi:nil="true"/>
    <SEA_x003f_ xmlns="2c6e0d03-c39c-47fe-ba98-c55506b585a6">Pending Selection</SEA_x003f_>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4057E37A3BE6646B28A2236AB918AFA" ma:contentTypeVersion="17" ma:contentTypeDescription="Create a new document." ma:contentTypeScope="" ma:versionID="020c636d47d3bccd88367f812eb125e9">
  <xsd:schema xmlns:xsd="http://www.w3.org/2001/XMLSchema" xmlns:xs="http://www.w3.org/2001/XMLSchema" xmlns:p="http://schemas.microsoft.com/office/2006/metadata/properties" xmlns:ns2="2c6e0d03-c39c-47fe-ba98-c55506b585a6" xmlns:ns3="61d88676-65aa-4a13-941a-9e9d62a61fea" targetNamespace="http://schemas.microsoft.com/office/2006/metadata/properties" ma:root="true" ma:fieldsID="04e8c2f52319b6cb024562b050e9f01f" ns2:_="" ns3:_="">
    <xsd:import namespace="2c6e0d03-c39c-47fe-ba98-c55506b585a6"/>
    <xsd:import namespace="61d88676-65aa-4a13-941a-9e9d62a61fe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Ordering"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ForMTSUploads" minOccurs="0"/>
                <xsd:element ref="ns2:_Flow_SignoffStatus" minOccurs="0"/>
                <xsd:element ref="ns2:InvestigationReport_x003f_" minOccurs="0"/>
                <xsd:element ref="ns2:SEA_x003f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6e0d03-c39c-47fe-ba98-c55506b585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Ordering" ma:index="14" nillable="true" ma:displayName="Ordering" ma:format="Dropdown" ma:indexed="true" ma:internalName="Ordering" ma:percentage="FALSE">
      <xsd:simpleType>
        <xsd:restriction base="dms:Number"/>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ForMTSUploads" ma:index="21" nillable="true" ma:displayName="Comments" ma:format="Dropdown" ma:internalName="ForMTSUploads">
      <xsd:simpleType>
        <xsd:restriction base="dms:Note">
          <xsd:maxLength value="255"/>
        </xsd:restriction>
      </xsd:simpleType>
    </xsd:element>
    <xsd:element name="_Flow_SignoffStatus" ma:index="22" nillable="true" ma:displayName="Sign-off status" ma:internalName="Sign_x002d_off_x0020_status">
      <xsd:simpleType>
        <xsd:restriction base="dms:Text"/>
      </xsd:simpleType>
    </xsd:element>
    <xsd:element name="InvestigationReport_x003f_" ma:index="23" nillable="true" ma:displayName="Full Investigation Report?" ma:default="0" ma:format="Dropdown" ma:internalName="InvestigationReport_x003f_">
      <xsd:simpleType>
        <xsd:restriction base="dms:Boolean"/>
      </xsd:simpleType>
    </xsd:element>
    <xsd:element name="SEA_x003f_" ma:index="24" nillable="true" ma:displayName="SEA?" ma:default="Pending Selection" ma:format="Dropdown" ma:internalName="SEA_x003f_">
      <xsd:simpleType>
        <xsd:restriction base="dms:Choice">
          <xsd:enumeration value="YES"/>
          <xsd:enumeration value="NO"/>
          <xsd:enumeration value="Pending Selection"/>
        </xsd:restriction>
      </xsd:simpleType>
    </xsd:element>
  </xsd:schema>
  <xsd:schema xmlns:xsd="http://www.w3.org/2001/XMLSchema" xmlns:xs="http://www.w3.org/2001/XMLSchema" xmlns:dms="http://schemas.microsoft.com/office/2006/documentManagement/types" xmlns:pc="http://schemas.microsoft.com/office/infopath/2007/PartnerControls" targetNamespace="61d88676-65aa-4a13-941a-9e9d62a61fe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207784B-EF4F-4792-8757-126CC5900C46}">
  <ds:schemaRefs>
    <ds:schemaRef ds:uri="http://schemas.microsoft.com/sharepoint/v3/contenttype/forms"/>
  </ds:schemaRefs>
</ds:datastoreItem>
</file>

<file path=customXml/itemProps2.xml><?xml version="1.0" encoding="utf-8"?>
<ds:datastoreItem xmlns:ds="http://schemas.openxmlformats.org/officeDocument/2006/customXml" ds:itemID="{5527A850-A2D3-4FCE-BFDD-B30387B9DBE7}">
  <ds:schemaRefs>
    <ds:schemaRef ds:uri="http://schemas.microsoft.com/office/2006/metadata/properties"/>
    <ds:schemaRef ds:uri="http://schemas.microsoft.com/office/infopath/2007/PartnerControls"/>
    <ds:schemaRef ds:uri="2c6e0d03-c39c-47fe-ba98-c55506b585a6"/>
  </ds:schemaRefs>
</ds:datastoreItem>
</file>

<file path=customXml/itemProps3.xml><?xml version="1.0" encoding="utf-8"?>
<ds:datastoreItem xmlns:ds="http://schemas.openxmlformats.org/officeDocument/2006/customXml" ds:itemID="{FFFA7AC0-1415-4634-A40C-8FF65ABEDC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6e0d03-c39c-47fe-ba98-c55506b585a6"/>
    <ds:schemaRef ds:uri="61d88676-65aa-4a13-941a-9e9d62a61f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5350</TotalTime>
  <Words>113</Words>
  <Application>Microsoft Office PowerPoint</Application>
  <PresentationFormat>Widescreen</PresentationFormat>
  <Paragraphs>10</Paragraphs>
  <Slides>80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80</vt:i4>
      </vt:variant>
    </vt:vector>
  </HeadingPairs>
  <TitlesOfParts>
    <vt:vector size="8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Thymee Ndour</dc:creator>
  <cp:lastModifiedBy>Magdalena Wos</cp:lastModifiedBy>
  <cp:revision>59</cp:revision>
  <dcterms:created xsi:type="dcterms:W3CDTF">2018-01-17T23:09:01Z</dcterms:created>
  <dcterms:modified xsi:type="dcterms:W3CDTF">2021-04-16T18:17:12Z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0x01010044057E37A3BE6646B28A2236AB918AFA</vt:lpwstr>
  </property>
</Properties>
</file>